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08062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656" y="1038"/>
      </p:cViewPr>
      <p:guideLst>
        <p:guide orient="horz" pos="3175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131528"/>
            <a:ext cx="6427074" cy="216080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5712354"/>
            <a:ext cx="5292884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916" y="403693"/>
            <a:ext cx="1701284" cy="8601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63" y="403693"/>
            <a:ext cx="4977831" cy="8601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7" y="6477736"/>
            <a:ext cx="6427074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7" y="4272600"/>
            <a:ext cx="6427074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63" y="2352146"/>
            <a:ext cx="333955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3642" y="2352146"/>
            <a:ext cx="3339558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256474"/>
            <a:ext cx="334087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3" y="3196865"/>
            <a:ext cx="334087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17" y="2256474"/>
            <a:ext cx="3342183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17" y="3196865"/>
            <a:ext cx="3342183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4" y="401358"/>
            <a:ext cx="2487603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01359"/>
            <a:ext cx="4226956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4" y="2109465"/>
            <a:ext cx="2487603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056438"/>
            <a:ext cx="4536758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00723"/>
            <a:ext cx="4536758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7889490"/>
            <a:ext cx="4536758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8063" y="403693"/>
            <a:ext cx="6805137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352146"/>
            <a:ext cx="6805137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9343247"/>
            <a:ext cx="176429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9343247"/>
            <a:ext cx="23944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9343247"/>
            <a:ext cx="176429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0367" y="468280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浙江大学医学院学术报告</a:t>
            </a:r>
            <a:endParaRPr lang="zh-CN" altLang="en-US" sz="3600" b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3" y="1182660"/>
            <a:ext cx="7138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3D genome interaction of DNA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methylation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Canyons in normal and malignant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hematopoiesis</a:t>
            </a:r>
            <a:endParaRPr lang="zh-CN" alt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istrator\Desktop\微信图片_20181025092700_副本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706" y="1897040"/>
            <a:ext cx="1638538" cy="192882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709061" y="2256206"/>
            <a:ext cx="48522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57500" algn="l"/>
              </a:tabLst>
            </a:pP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报  告 人：张笑天  </a:t>
            </a: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教授</a:t>
            </a:r>
            <a:r>
              <a:rPr lang="zh-CN" altLang="en-US" sz="1400" b="1" dirty="0" smtClean="0">
                <a:latin typeface="华文仿宋" pitchFamily="2" charset="-122"/>
                <a:ea typeface="华文仿宋" pitchFamily="2" charset="-122"/>
              </a:rPr>
              <a:t>（</a:t>
            </a:r>
            <a:r>
              <a:rPr lang="zh-CN" altLang="en-US" sz="1400" dirty="0" smtClean="0">
                <a:latin typeface="华文仿宋" pitchFamily="2" charset="-122"/>
                <a:ea typeface="华文仿宋" pitchFamily="2" charset="-122"/>
              </a:rPr>
              <a:t>美国文安德研究所</a:t>
            </a:r>
            <a:r>
              <a:rPr lang="zh-CN" altLang="en-US" sz="1400" b="1" dirty="0" smtClean="0">
                <a:latin typeface="华文仿宋" pitchFamily="2" charset="-122"/>
                <a:ea typeface="华文仿宋" pitchFamily="2" charset="-122"/>
              </a:rPr>
              <a:t>）</a:t>
            </a:r>
            <a:endParaRPr lang="en-US" altLang="zh-CN" sz="1400" b="1" dirty="0" smtClean="0">
              <a:latin typeface="华文仿宋" pitchFamily="2" charset="-122"/>
              <a:ea typeface="华文仿宋" pitchFamily="2" charset="-122"/>
            </a:endParaRPr>
          </a:p>
          <a:p>
            <a:pPr defTabSz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57500" algn="l"/>
              </a:tabLst>
            </a:pP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主  持 人：钱鹏旭 研究员</a:t>
            </a:r>
            <a:endParaRPr lang="en-US" altLang="zh-CN" sz="1600" b="1" dirty="0" smtClean="0">
              <a:latin typeface="华文仿宋" pitchFamily="2" charset="-122"/>
              <a:ea typeface="华文仿宋" pitchFamily="2" charset="-122"/>
            </a:endParaRPr>
          </a:p>
          <a:p>
            <a:pPr defTabSz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57500" algn="l"/>
              </a:tabLst>
            </a:pP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报告时间：</a:t>
            </a:r>
            <a:r>
              <a:rPr lang="en-US" altLang="zh-CN" sz="1600" b="1" dirty="0" smtClean="0">
                <a:latin typeface="华文仿宋" pitchFamily="2" charset="-122"/>
                <a:ea typeface="华文仿宋" pitchFamily="2" charset="-122"/>
              </a:rPr>
              <a:t>2018</a:t>
            </a: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年</a:t>
            </a:r>
            <a:r>
              <a:rPr lang="en-US" altLang="zh-CN" sz="1600" b="1" dirty="0" smtClean="0">
                <a:latin typeface="华文仿宋" pitchFamily="2" charset="-122"/>
                <a:ea typeface="华文仿宋" pitchFamily="2" charset="-122"/>
              </a:rPr>
              <a:t>11</a:t>
            </a: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月</a:t>
            </a:r>
            <a:r>
              <a:rPr lang="en-US" altLang="zh-CN" sz="1600" b="1" dirty="0" smtClean="0">
                <a:latin typeface="华文仿宋" pitchFamily="2" charset="-122"/>
                <a:ea typeface="华文仿宋" pitchFamily="2" charset="-122"/>
              </a:rPr>
              <a:t>12</a:t>
            </a: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日（ 周一）</a:t>
            </a:r>
            <a:r>
              <a:rPr lang="en-US" altLang="zh-CN" sz="1600" b="1" dirty="0" smtClean="0">
                <a:latin typeface="华文仿宋" pitchFamily="2" charset="-122"/>
                <a:ea typeface="华文仿宋" pitchFamily="2" charset="-122"/>
              </a:rPr>
              <a:t>16:00-18:30</a:t>
            </a:r>
          </a:p>
          <a:p>
            <a:pPr defTabSz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57500" algn="l"/>
              </a:tabLst>
            </a:pPr>
            <a:r>
              <a:rPr lang="zh-CN" altLang="en-US" sz="1600" b="1" dirty="0" smtClean="0">
                <a:latin typeface="华文仿宋" pitchFamily="2" charset="-122"/>
                <a:ea typeface="华文仿宋" pitchFamily="2" charset="-122"/>
              </a:rPr>
              <a:t>报告地点：医学院综合楼</a:t>
            </a:r>
            <a:r>
              <a:rPr lang="en-US" altLang="zh-CN" sz="1600" b="1" dirty="0" smtClean="0">
                <a:latin typeface="华文仿宋" pitchFamily="2" charset="-122"/>
                <a:ea typeface="华文仿宋" pitchFamily="2" charset="-122"/>
              </a:rPr>
              <a:t>705</a:t>
            </a:r>
            <a:endParaRPr lang="zh-CN" altLang="en-US" sz="1600" b="1" dirty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1607" y="3897304"/>
            <a:ext cx="69294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Dr. Zhang is an independent VARI fellow at Van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Andel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Institute, Grand Rapids, Michigan. He studies the role of high order chromatin structure in the development of leukemia. He obtained his Ph.D. at Baylor College of Medicine, under Dr. Margaret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Goodell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. He discovered the synergy between DNMT3A and TET2 loss in the development of leukemia, and reveal the loss of DNA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hydroxylmethylation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strongly elevates poised lineage-specific transcriptional factor expression in HSC. He also developed a highly specific DNA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methylation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editing system with CRISPR/Cas9. He then moved to Van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Andel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institute to set his own group as the first VARI fellow, under the guidance of Dr.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Gerd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Pfeiffer, Dr. Peter Laird and Dr. Peter Jones.  Dr. Zhang is focusing on the role of 3D genome structure in gene regulation for normal hematopoietic stem cell and leukemia. He and Dr.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Goodell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together found that DNA </a:t>
            </a:r>
            <a:r>
              <a:rPr lang="en-US" altLang="zh-CN" sz="1300" dirty="0" err="1" smtClean="0">
                <a:latin typeface="Times New Roman" pitchFamily="18" charset="0"/>
                <a:cs typeface="Times New Roman" pitchFamily="18" charset="0"/>
              </a:rPr>
              <a:t>methylation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Canyon forms strong 3D genomic interaction. These interactions are required for stem cell self-renewal and works as the scaffold for the enhancer-promoter interaction for active HOXA genes. Currently, He is currently studying how a distal </a:t>
            </a:r>
            <a:r>
              <a:rPr lang="en-US" altLang="zh-CN" sz="1300" kern="1100" spc="-20" dirty="0" smtClean="0">
                <a:latin typeface="Times New Roman" pitchFamily="18" charset="0"/>
                <a:cs typeface="Times New Roman" pitchFamily="18" charset="0"/>
              </a:rPr>
              <a:t>non-coding element regulates HOXA gene expression in the leukemic and normal hematopoietic stem cells.</a:t>
            </a:r>
            <a:endParaRPr lang="en-US" sz="1200" b="1" kern="1100" spc="-20" dirty="0" smtClean="0"/>
          </a:p>
          <a:p>
            <a:pPr lvl="0" algn="just"/>
            <a:endParaRPr lang="en-US" sz="1200" b="1" dirty="0" smtClean="0"/>
          </a:p>
          <a:p>
            <a:pPr lvl="0" algn="just"/>
            <a:r>
              <a:rPr lang="en-US" sz="1200" b="1" dirty="0" smtClean="0"/>
              <a:t>1</a:t>
            </a:r>
            <a:r>
              <a:rPr lang="zh-CN" altLang="en-US" sz="1200" b="1" dirty="0" smtClean="0"/>
              <a:t>、</a:t>
            </a:r>
            <a:r>
              <a:rPr lang="en-US" sz="1200" b="1" u="sng" dirty="0" smtClean="0"/>
              <a:t>Zhang X</a:t>
            </a:r>
            <a:r>
              <a:rPr lang="en-US" sz="1200" b="1" dirty="0" smtClean="0"/>
              <a:t>, Su </a:t>
            </a:r>
            <a:r>
              <a:rPr lang="en-US" sz="1200" b="1" dirty="0" err="1" smtClean="0"/>
              <a:t>J,Jeong</a:t>
            </a:r>
            <a:r>
              <a:rPr lang="en-US" sz="1200" b="1" dirty="0" smtClean="0"/>
              <a:t> M, </a:t>
            </a:r>
            <a:r>
              <a:rPr lang="en-US" sz="1200" b="1" dirty="0" err="1" smtClean="0"/>
              <a:t>Ko</a:t>
            </a:r>
            <a:r>
              <a:rPr lang="en-US" sz="1200" b="1" dirty="0" smtClean="0"/>
              <a:t> M, Huang Y, Park H, </a:t>
            </a:r>
            <a:r>
              <a:rPr lang="en-US" sz="1200" b="1" dirty="0" err="1" smtClean="0"/>
              <a:t>Rao</a:t>
            </a:r>
            <a:r>
              <a:rPr lang="en-US" sz="1200" b="1" dirty="0" smtClean="0"/>
              <a:t> A, Li W, </a:t>
            </a:r>
            <a:r>
              <a:rPr lang="en-US" sz="1200" b="1" dirty="0" err="1" smtClean="0"/>
              <a:t>Goodell</a:t>
            </a:r>
            <a:r>
              <a:rPr lang="en-US" sz="1200" b="1" dirty="0" smtClean="0"/>
              <a:t> MA. Dnmt3a and Tet2 interact to repress lineage specific transcriptional factors in hematopoietic stem cells. </a:t>
            </a:r>
            <a:r>
              <a:rPr lang="en-US" sz="1200" b="1" i="1" dirty="0" smtClean="0"/>
              <a:t>Nature Genetics</a:t>
            </a:r>
            <a:r>
              <a:rPr lang="en-US" sz="1200" b="1" dirty="0" smtClean="0"/>
              <a:t>, 2016 Sep;48(9):1014-23.</a:t>
            </a:r>
          </a:p>
          <a:p>
            <a:pPr algn="just"/>
            <a:r>
              <a:rPr lang="en-US" sz="1200" b="1" dirty="0" smtClean="0"/>
              <a:t>2</a:t>
            </a:r>
            <a:r>
              <a:rPr lang="zh-CN" altLang="en-US" sz="1200" b="1" dirty="0" smtClean="0"/>
              <a:t>、</a:t>
            </a:r>
            <a:r>
              <a:rPr lang="en-US" sz="1200" b="1" dirty="0" smtClean="0"/>
              <a:t>Chen X, Cui D, </a:t>
            </a:r>
            <a:r>
              <a:rPr lang="en-US" sz="1200" b="1" dirty="0" err="1" smtClean="0"/>
              <a:t>Papusha</a:t>
            </a:r>
            <a:r>
              <a:rPr lang="en-US" sz="1200" b="1" dirty="0" smtClean="0"/>
              <a:t> A, </a:t>
            </a:r>
            <a:r>
              <a:rPr lang="en-US" sz="1200" b="1" u="sng" dirty="0" smtClean="0"/>
              <a:t>Zhang X</a:t>
            </a:r>
            <a:r>
              <a:rPr lang="en-US" sz="1200" b="1" dirty="0" smtClean="0"/>
              <a:t>, Chu C-D, Tang J, Chen K, Pan X, Ira G (2012). The Fun30 </a:t>
            </a:r>
            <a:r>
              <a:rPr lang="en-US" sz="1200" b="1" dirty="0" err="1" smtClean="0"/>
              <a:t>nucleosome</a:t>
            </a:r>
            <a:r>
              <a:rPr lang="en-US" sz="1200" b="1" dirty="0" smtClean="0"/>
              <a:t> remodeler promotes resection of DNA double-strand break </a:t>
            </a:r>
            <a:r>
              <a:rPr lang="en-US" sz="1200" b="1" dirty="0" err="1" smtClean="0"/>
              <a:t>ends.</a:t>
            </a:r>
            <a:r>
              <a:rPr lang="en-US" sz="1200" b="1" i="1" dirty="0" err="1" smtClean="0"/>
              <a:t>Nature</a:t>
            </a:r>
            <a:r>
              <a:rPr lang="en-US" sz="1200" b="1" dirty="0" smtClean="0"/>
              <a:t>, 2012 Sep 27; 489(7417):576-80.</a:t>
            </a:r>
            <a:endParaRPr lang="zh-CN" altLang="en-US" sz="1200" b="1" dirty="0" smtClean="0"/>
          </a:p>
          <a:p>
            <a:pPr lvl="0" algn="just"/>
            <a:endParaRPr lang="zh-CN" altLang="en-US" dirty="0" smtClean="0"/>
          </a:p>
          <a:p>
            <a:endParaRPr lang="en-US" altLang="zh-CN" b="1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23375" y="9406783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主办：浙江大学医学院</a:t>
            </a:r>
            <a:endParaRPr lang="zh-CN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321</Words>
  <PresentationFormat>自定义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jujumao</cp:lastModifiedBy>
  <cp:revision>37</cp:revision>
  <dcterms:created xsi:type="dcterms:W3CDTF">2018-10-25T02:21:38Z</dcterms:created>
  <dcterms:modified xsi:type="dcterms:W3CDTF">2018-10-31T09:18:43Z</dcterms:modified>
</cp:coreProperties>
</file>